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7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1735-6DD1-4B6E-D572-95B201EFD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565C3-2F35-5791-38C5-44F10BD54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BE39A-A776-357D-F63E-71AAFA74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4307C-C47C-4C7C-45A3-3E70641B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15E10-09E6-4F4B-3D70-89907828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78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455D-98CB-B8D3-D573-47561E09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8696E-48B1-07B2-3E81-54DA2A468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9D25-705F-B8FA-E5CB-BABBB63DE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6AA3D-DE6B-3BF3-75CF-9A672828E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6AE0D-481F-8DFF-D6D1-1FAA56C9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12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03D6B-60FB-719F-02E6-114A9B68B5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B51F4-4667-B40E-0108-415BA7A8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A7E44-45F7-F62B-2C9F-C52EA353F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D963B-D737-15FB-2E01-3051AA62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014A-AA4C-C999-BC29-370CD996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68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6531-8F94-6F4D-7A82-338B412C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40886-483E-19D1-A5A1-26970473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A8D1-6204-83CC-59A1-7EC7D7BB3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C6339-1A27-56CF-692E-918FCB25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DBC80-1E7F-9ED9-BB61-FD33A750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89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13FC-916B-2EBA-18BB-69805B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81BBC-245B-78D9-1AB6-2644C6434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277B-1D1E-AB2C-6EA4-05BDCC4FC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DBC2-60EB-888D-03B1-4A962864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1AC0F-F7A5-A5BD-B3AF-9A903338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41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7CFC-161C-2648-85F5-080F4EF7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0C0DA-6C79-6209-8EF2-591065B4C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EE165-E335-AC8F-B19C-BF6491279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2C1E7-4089-7FB3-8875-8C5D1021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9A4AA-C4D4-CA6B-86E6-0C8BFDC3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89C46-511A-A3B9-4A83-A742BEA5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55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447B-4DC5-F04E-B867-19C73BE2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CCED9-049A-46B7-41E0-5BA9933DC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1452-C500-3E54-7B5E-B11E7842D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B1AD5-F123-7F4D-B039-6EA38788E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6774E-3705-17B1-DD89-F4C3C458D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AA3F6-93F8-1849-5169-AD5D0358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BF40E0-9B3D-73B7-7678-FBB6AF74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CB1E2-7ED2-39B3-A85B-1225070B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53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174C-9FCA-0B25-B867-F89AC910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D3ABF-02A1-8845-C837-F1BB3DCD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AC7CF-71A7-EDD0-8887-615882EF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2E244-DE40-B633-DC07-9283A360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50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861A9-8E64-D076-85F6-83F889B9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2DB12-2ABD-4C47-C76F-7568FD9C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3AE6A-C3B0-BC92-2AD9-06677D1F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43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27FA-ADF5-EEB0-521B-73C4150F9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FD603-4D85-4939-2AAB-3D208F8E4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A08CC-B919-B80E-5A0C-CABF2E49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98283-14B0-42CB-5870-488427E9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FCC70-C3BC-D296-DE21-6D8371F2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09B3C-EE76-FBF0-447F-60954766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93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5125-6258-C64D-A565-3E61E5D8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B630B5-F71A-7788-FCA3-D32E2587E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80223-2072-4DCD-BEFE-FD988DD2E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D0318-8ADA-3D5E-0C88-27E42E25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C800B-68DC-EE46-3AAB-8AC9DE76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9CCA8-80B4-B565-41A1-CD25E609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771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EF2B3-A224-C1D0-0B63-1F56FCD4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FDC63-9498-9653-9B96-8DE81DDA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F2FC6-9983-1617-8277-EE12D5806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0AE94-9C73-4BBD-8830-9BDFD601D3D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59FC-C8B2-BA5C-A217-7BC193611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C893-6369-1C1A-905D-4D44735B6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043B8-9033-49B2-BA8A-A062D2876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537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BB07B-E37F-41EC-B019-7CB5C4FD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6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81E73-C27C-AC92-F605-CB7838415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1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BCED4-6188-8775-679D-EE4ADC059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3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3375C-DED6-784F-0C3D-E9D9D806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2A87B-5549-0CF2-7123-EC005308F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6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38EEA-E6EE-6C60-A4FF-3B006C46B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4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B1786-8CF0-DAF9-AFA3-67902D302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3D158-D9FD-2B24-D735-15219FE93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07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3F855-9B0B-102B-F8F8-57EC137A9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7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254BC-A226-5BFB-BDB3-06E76534C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143E6-FA8E-2503-1DCC-EC1B18D9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7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48E11-C873-906A-5327-40D81761F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6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CF95B-35EB-772A-9A90-EC57A7FE3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8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47C230-33F6-9B87-C2E6-B52C132E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6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9A1C4-F795-85BE-42E6-2AA1DF3B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3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3F14F-3921-FB88-4A1C-AF6D0587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4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03D66-7FBE-9194-21AD-B63DEA16B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4C2A8-E90C-D241-08CD-796C28B7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F9947-5618-C0BB-A539-DE846C388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F1E2B-E090-0329-AAEA-E53AC3294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39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SR_Ravi</dc:creator>
  <cp:lastModifiedBy>SR_Ravi</cp:lastModifiedBy>
  <cp:revision>2</cp:revision>
  <dcterms:created xsi:type="dcterms:W3CDTF">2023-01-22T18:43:26Z</dcterms:created>
  <dcterms:modified xsi:type="dcterms:W3CDTF">2023-01-22T19:44:08Z</dcterms:modified>
</cp:coreProperties>
</file>